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90" y="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-190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6BA0EE-8897-45FD-B153-35C58856827D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18A86-02BF-45C2-AEA8-D8F74E50A7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59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4F46-07C6-40F1-8745-BD0ACAF8D1F2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597AE-429C-4BD7-A7A8-2CCABE658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01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4F46-07C6-40F1-8745-BD0ACAF8D1F2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597AE-429C-4BD7-A7A8-2CCABE658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888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4F46-07C6-40F1-8745-BD0ACAF8D1F2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597AE-429C-4BD7-A7A8-2CCABE658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589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4F46-07C6-40F1-8745-BD0ACAF8D1F2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597AE-429C-4BD7-A7A8-2CCABE658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914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4F46-07C6-40F1-8745-BD0ACAF8D1F2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597AE-429C-4BD7-A7A8-2CCABE658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118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4F46-07C6-40F1-8745-BD0ACAF8D1F2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597AE-429C-4BD7-A7A8-2CCABE658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0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4F46-07C6-40F1-8745-BD0ACAF8D1F2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597AE-429C-4BD7-A7A8-2CCABE658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353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4F46-07C6-40F1-8745-BD0ACAF8D1F2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597AE-429C-4BD7-A7A8-2CCABE658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705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4F46-07C6-40F1-8745-BD0ACAF8D1F2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597AE-429C-4BD7-A7A8-2CCABE658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270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4F46-07C6-40F1-8745-BD0ACAF8D1F2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597AE-429C-4BD7-A7A8-2CCABE658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815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4F46-07C6-40F1-8745-BD0ACAF8D1F2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597AE-429C-4BD7-A7A8-2CCABE658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41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-2013-tutorial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64F46-07C6-40F1-8745-BD0ACAF8D1F2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597AE-429C-4BD7-A7A8-2CCABE658A4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331640" y="465313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PowerPoint 2013 Tutorials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72999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77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95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26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Park</dc:creator>
  <cp:lastModifiedBy>Paul Park</cp:lastModifiedBy>
  <cp:revision>12</cp:revision>
  <dcterms:created xsi:type="dcterms:W3CDTF">2012-06-26T15:41:47Z</dcterms:created>
  <dcterms:modified xsi:type="dcterms:W3CDTF">2013-09-27T06:43:26Z</dcterms:modified>
</cp:coreProperties>
</file>