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0" y="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79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22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50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84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035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952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904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098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490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76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557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2013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6B9BD-F8AF-4319-91B0-DAAE16D8D6C0}" type="datetimeFigureOut">
              <a:rPr lang="en-GB" smtClean="0"/>
              <a:t>27/09/2013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2BC33-22E3-4DF3-AC38-BA6BEB5EC95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827584" y="299695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</a:t>
            </a:r>
            <a:r>
              <a:rPr lang="en-GB" dirty="0" smtClean="0">
                <a:hlinkClick r:id="rId13"/>
              </a:rPr>
              <a:t>2013 Tutorials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2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1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451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4</cp:revision>
  <dcterms:created xsi:type="dcterms:W3CDTF">2012-06-29T16:39:38Z</dcterms:created>
  <dcterms:modified xsi:type="dcterms:W3CDTF">2013-09-27T06:39:41Z</dcterms:modified>
</cp:coreProperties>
</file>