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9141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68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615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83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" y="3425"/>
            <a:ext cx="9132582" cy="685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15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617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7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64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81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580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09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35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860032" y="429309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</a:t>
            </a:r>
            <a:r>
              <a:rPr lang="en-GB" dirty="0" smtClean="0">
                <a:hlinkClick r:id="rId13"/>
              </a:rPr>
              <a:t>2013 Tutorials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A37D6-08AE-42DD-AA22-C7961688A39A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AC04F-DC32-452E-9513-939E86B32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24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3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00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15</cp:revision>
  <dcterms:created xsi:type="dcterms:W3CDTF">2012-06-01T07:11:31Z</dcterms:created>
  <dcterms:modified xsi:type="dcterms:W3CDTF">2013-09-27T06:37:28Z</dcterms:modified>
</cp:coreProperties>
</file>