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0" y="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46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2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02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265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71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87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17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3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79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78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944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15616" y="450912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Free PowerPoint </a:t>
            </a:r>
            <a:r>
              <a:rPr lang="en-GB" dirty="0" smtClean="0">
                <a:hlinkClick r:id="rId13"/>
              </a:rPr>
              <a:t>2013 Tutorials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96"/>
            <a:ext cx="9141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5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32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31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18</cp:revision>
  <dcterms:created xsi:type="dcterms:W3CDTF">2012-11-13T17:47:38Z</dcterms:created>
  <dcterms:modified xsi:type="dcterms:W3CDTF">2013-09-27T06:32:38Z</dcterms:modified>
</cp:coreProperties>
</file>