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0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46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2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2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26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71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87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17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3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79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7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94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C58F6-3439-4191-B4BE-EAFA2BEE309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FBD81-4398-4270-9651-B98F427D4D0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15616" y="450912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PowerPoint </a:t>
            </a:r>
            <a:r>
              <a:rPr lang="en-GB" dirty="0" smtClean="0">
                <a:hlinkClick r:id="rId13"/>
              </a:rPr>
              <a:t>2013 Tutorials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" y="0"/>
            <a:ext cx="914171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5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2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3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28</cp:revision>
  <dcterms:created xsi:type="dcterms:W3CDTF">2012-11-13T17:47:38Z</dcterms:created>
  <dcterms:modified xsi:type="dcterms:W3CDTF">2013-09-27T06:28:57Z</dcterms:modified>
</cp:coreProperties>
</file>