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466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324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020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265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718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878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17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30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979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78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944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2013-tutorial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/>
          <p:cNvSpPr txBox="1"/>
          <p:nvPr userDrawn="1"/>
        </p:nvSpPr>
        <p:spPr>
          <a:xfrm>
            <a:off x="358552" y="5987018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PowerPoint </a:t>
            </a:r>
            <a:r>
              <a:rPr lang="en-GB" dirty="0" smtClean="0">
                <a:hlinkClick r:id="rId13"/>
              </a:rPr>
              <a:t>2013 Tutorials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9141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54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32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31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Park</dc:creator>
  <cp:lastModifiedBy>Paul Park</cp:lastModifiedBy>
  <cp:revision>15</cp:revision>
  <dcterms:created xsi:type="dcterms:W3CDTF">2012-11-13T17:47:38Z</dcterms:created>
  <dcterms:modified xsi:type="dcterms:W3CDTF">2013-09-27T06:25:16Z</dcterms:modified>
</cp:coreProperties>
</file>