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724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267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64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8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0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90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284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062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843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71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29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C497A-CCCE-497C-A32E-40ACF91DA3FD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66C33-8E2F-4943-94DD-F308C851698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043608" y="486916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2013 Templates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47"/>
            <a:ext cx="9144000" cy="682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17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07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paul2</cp:lastModifiedBy>
  <cp:revision>5</cp:revision>
  <dcterms:created xsi:type="dcterms:W3CDTF">2012-07-29T16:27:11Z</dcterms:created>
  <dcterms:modified xsi:type="dcterms:W3CDTF">2014-01-31T22:24:07Z</dcterms:modified>
</cp:coreProperties>
</file>