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5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556B5-9F75-4959-8D9D-516A0F490DC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F1F1-9E22-41B3-9818-9D013922E0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929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556B5-9F75-4959-8D9D-516A0F490DC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F1F1-9E22-41B3-9818-9D013922E0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698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556B5-9F75-4959-8D9D-516A0F490DC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F1F1-9E22-41B3-9818-9D013922E0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613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556B5-9F75-4959-8D9D-516A0F490DC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F1F1-9E22-41B3-9818-9D013922E0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45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556B5-9F75-4959-8D9D-516A0F490DC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F1F1-9E22-41B3-9818-9D013922E0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137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556B5-9F75-4959-8D9D-516A0F490DC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F1F1-9E22-41B3-9818-9D013922E0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955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556B5-9F75-4959-8D9D-516A0F490DC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F1F1-9E22-41B3-9818-9D013922E0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214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556B5-9F75-4959-8D9D-516A0F490DC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F1F1-9E22-41B3-9818-9D013922E0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776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556B5-9F75-4959-8D9D-516A0F490DC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F1F1-9E22-41B3-9818-9D013922E0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819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556B5-9F75-4959-8D9D-516A0F490DC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F1F1-9E22-41B3-9818-9D013922E0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987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556B5-9F75-4959-8D9D-516A0F490DC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F1F1-9E22-41B3-9818-9D013922E0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917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2013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556B5-9F75-4959-8D9D-516A0F490DCC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BF1F1-9E22-41B3-9818-9D013922E02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043608" y="458112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PowerPoint 2013 Templates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383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384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143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</dc:creator>
  <cp:lastModifiedBy>paul2</cp:lastModifiedBy>
  <cp:revision>7</cp:revision>
  <dcterms:created xsi:type="dcterms:W3CDTF">2012-06-24T16:24:57Z</dcterms:created>
  <dcterms:modified xsi:type="dcterms:W3CDTF">2014-01-31T22:25:46Z</dcterms:modified>
</cp:coreProperties>
</file>