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75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D0903-6128-4A7B-9FBB-D24C11A172BC}" type="datetimeFigureOut">
              <a:rPr lang="en-GB" smtClean="0"/>
              <a:t>31/01/2014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D6E1-0114-4A38-A6BC-26D3698108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9710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D0903-6128-4A7B-9FBB-D24C11A172BC}" type="datetimeFigureOut">
              <a:rPr lang="en-GB" smtClean="0"/>
              <a:t>31/01/2014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D6E1-0114-4A38-A6BC-26D3698108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2337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D0903-6128-4A7B-9FBB-D24C11A172BC}" type="datetimeFigureOut">
              <a:rPr lang="en-GB" smtClean="0"/>
              <a:t>31/01/2014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D6E1-0114-4A38-A6BC-26D3698108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8232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D0903-6128-4A7B-9FBB-D24C11A172BC}" type="datetimeFigureOut">
              <a:rPr lang="en-GB" smtClean="0"/>
              <a:t>31/01/2014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D6E1-0114-4A38-A6BC-26D3698108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6315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D0903-6128-4A7B-9FBB-D24C11A172BC}" type="datetimeFigureOut">
              <a:rPr lang="en-GB" smtClean="0"/>
              <a:t>31/01/2014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D6E1-0114-4A38-A6BC-26D3698108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8053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D0903-6128-4A7B-9FBB-D24C11A172BC}" type="datetimeFigureOut">
              <a:rPr lang="en-GB" smtClean="0"/>
              <a:t>31/01/2014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D6E1-0114-4A38-A6BC-26D3698108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6964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D0903-6128-4A7B-9FBB-D24C11A172BC}" type="datetimeFigureOut">
              <a:rPr lang="en-GB" smtClean="0"/>
              <a:t>31/01/2014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D6E1-0114-4A38-A6BC-26D3698108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0496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D0903-6128-4A7B-9FBB-D24C11A172BC}" type="datetimeFigureOut">
              <a:rPr lang="en-GB" smtClean="0"/>
              <a:t>31/01/2014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D6E1-0114-4A38-A6BC-26D3698108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314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D0903-6128-4A7B-9FBB-D24C11A172BC}" type="datetimeFigureOut">
              <a:rPr lang="en-GB" smtClean="0"/>
              <a:t>31/01/2014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D6E1-0114-4A38-A6BC-26D3698108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0233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D0903-6128-4A7B-9FBB-D24C11A172BC}" type="datetimeFigureOut">
              <a:rPr lang="en-GB" smtClean="0"/>
              <a:t>31/01/2014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D6E1-0114-4A38-A6BC-26D3698108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927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D0903-6128-4A7B-9FBB-D24C11A172BC}" type="datetimeFigureOut">
              <a:rPr lang="en-GB" smtClean="0"/>
              <a:t>31/01/2014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D6E1-0114-4A38-A6BC-26D3698108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8676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www.powerpoint-2013-tutorials.com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1D0903-6128-4A7B-9FBB-D24C11A172BC}" type="datetimeFigureOut">
              <a:rPr lang="en-GB" smtClean="0"/>
              <a:t>31/01/2014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F8D6E1-0114-4A38-A6BC-26D3698108B1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Box 6"/>
          <p:cNvSpPr txBox="1"/>
          <p:nvPr userDrawn="1"/>
        </p:nvSpPr>
        <p:spPr>
          <a:xfrm>
            <a:off x="1331640" y="4365104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hlinkClick r:id="rId13"/>
              </a:rPr>
              <a:t>PowerPoint 2013 Templates</a:t>
            </a:r>
            <a:endParaRPr lang="en-GB" dirty="0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42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8060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1471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Office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</dc:creator>
  <cp:lastModifiedBy>paul2</cp:lastModifiedBy>
  <cp:revision>13</cp:revision>
  <dcterms:created xsi:type="dcterms:W3CDTF">2012-08-25T20:55:10Z</dcterms:created>
  <dcterms:modified xsi:type="dcterms:W3CDTF">2014-01-31T22:22:22Z</dcterms:modified>
</cp:coreProperties>
</file>