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5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48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1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53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6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93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72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3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66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24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9A21A-F0E4-4DEA-AAB5-5C8E3483F43F}" type="datetimeFigureOut">
              <a:rPr lang="en-GB" smtClean="0"/>
              <a:t>31/01/2014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EE8C1-3F9A-4CC0-A4D5-7C9D4463757F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501317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9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82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paul2</cp:lastModifiedBy>
  <cp:revision>11</cp:revision>
  <dcterms:created xsi:type="dcterms:W3CDTF">2012-09-07T21:17:15Z</dcterms:created>
  <dcterms:modified xsi:type="dcterms:W3CDTF">2014-01-31T22:29:33Z</dcterms:modified>
</cp:coreProperties>
</file>